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381" y="2362201"/>
            <a:ext cx="7955973" cy="2819399"/>
          </a:xfr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 algn="l"/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1. ¯‹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vDU‡mi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AÂj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wqZ¡iZ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Kg©KZ©vi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mv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‡_ †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hvM‡hvM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lvl="0" algn="l"/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¯’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vcb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lvl="0" algn="l"/>
            <a:endParaRPr lang="en-US" sz="11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lvl="0" algn="l"/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2.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AÂj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ch©v‡qi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cÖwkÿK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cÖwkÿY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wUIwU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 †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Kv‡m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</a:t>
            </a:r>
          </a:p>
          <a:p>
            <a:pPr lvl="0" algn="l"/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wi‡mvm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cvm©b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vwqZ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cvjb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  <p:sp>
        <p:nvSpPr>
          <p:cNvPr id="4" name="Flowchart: Terminator 3"/>
          <p:cNvSpPr/>
          <p:nvPr/>
        </p:nvSpPr>
        <p:spPr>
          <a:xfrm>
            <a:off x="228600" y="152400"/>
            <a:ext cx="8763000" cy="114300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we`y¨r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K¨v¤ú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ev¯Íevq‡b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we`y¨r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wefv‡Mi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KiYxq</a:t>
            </a:r>
            <a:endParaRPr lang="en-US" sz="4000" b="1" dirty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2362200"/>
            <a:ext cx="8534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1955" y="3886200"/>
            <a:ext cx="8534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05000" y="1447800"/>
            <a:ext cx="5334000" cy="762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AÂj</a:t>
            </a:r>
            <a:r>
              <a:rPr lang="en-US" sz="36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ch©vq</a:t>
            </a:r>
            <a:endParaRPr lang="en-US" sz="3600" b="1" dirty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808243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4038600" cy="914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Rjv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ch©vq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t</a:t>
            </a:r>
            <a:br>
              <a:rPr lang="en-US" dirty="0">
                <a:latin typeface="SutonnyMJ" pitchFamily="2" charset="0"/>
                <a:cs typeface="SutonnyMJ" pitchFamily="2" charset="0"/>
              </a:rPr>
            </a:b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257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4000" dirty="0" err="1">
                <a:latin typeface="SutonnyMJ" pitchFamily="2" charset="0"/>
                <a:cs typeface="SutonnyMJ" pitchFamily="2" charset="0"/>
              </a:rPr>
              <a:t>K¨v¤ú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ev¯Íevq‡bi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vDU‡mi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vwqZ¡cÖvß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Kg©KZ©vi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mv‡_ †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hvMv‡hvM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iÿv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lvl="0" indent="0">
              <a:buNone/>
            </a:pPr>
            <a:endParaRPr lang="en-US" sz="600" dirty="0">
              <a:latin typeface="SutonnyMJ" pitchFamily="2" charset="0"/>
              <a:cs typeface="SutonnyMJ" pitchFamily="2" charset="0"/>
            </a:endParaRPr>
          </a:p>
          <a:p>
            <a:pPr marL="0" lvl="0" indent="0">
              <a:buNone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2. 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Rjv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Uv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¯‹‡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dvm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m`m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vwqZ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¡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cvjb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lvl="0" indent="0">
              <a:buNone/>
            </a:pPr>
            <a:endParaRPr lang="en-US" sz="700" dirty="0">
              <a:latin typeface="SutonnyMJ" pitchFamily="2" charset="0"/>
              <a:cs typeface="SutonnyMJ" pitchFamily="2" charset="0"/>
            </a:endParaRPr>
          </a:p>
          <a:p>
            <a:pPr marL="0" lvl="0" indent="0">
              <a:buNone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3. 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Rjv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ch©v‡qi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K¨v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‡¤ú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wi‡mvm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cvm©b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vwqZ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¡ 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marL="0" lvl="0" indent="0">
              <a:buNone/>
            </a:pP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cvjb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lvl="0" indent="0">
              <a:buNone/>
            </a:pPr>
            <a:endParaRPr lang="en-US" sz="800" dirty="0">
              <a:latin typeface="SutonnyMJ" pitchFamily="2" charset="0"/>
              <a:cs typeface="SutonnyMJ" pitchFamily="2" charset="0"/>
            </a:endParaRPr>
          </a:p>
          <a:p>
            <a:pPr marL="0" lvl="0" indent="0">
              <a:buNone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4.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Dc‡Rjv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K¨v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‡¤ú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mnvqZv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85194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4000" dirty="0" err="1">
                <a:latin typeface="SutonnyMJ" pitchFamily="2" charset="0"/>
                <a:cs typeface="SutonnyMJ" pitchFamily="2" charset="0"/>
              </a:rPr>
              <a:t>Dc‡Rjv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Uv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¯‹‡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dv‡m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m`m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vwqZ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¡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cvjb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lvl="0" indent="0">
              <a:buNone/>
            </a:pPr>
            <a:endParaRPr lang="en-US" sz="700" dirty="0">
              <a:latin typeface="SutonnyMJ" pitchFamily="2" charset="0"/>
              <a:cs typeface="SutonnyMJ" pitchFamily="2" charset="0"/>
            </a:endParaRPr>
          </a:p>
          <a:p>
            <a:pPr marL="514350" lvl="0" indent="-514350">
              <a:buNone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2.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Dc‡Rjv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ch©v‡qi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K¨v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‡¤ú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wi‡mvm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cvm©b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vwqZ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¡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cvjb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lvl="0" indent="0">
              <a:buNone/>
            </a:pPr>
            <a:endParaRPr lang="en-US" sz="1050" dirty="0">
              <a:latin typeface="SutonnyMJ" pitchFamily="2" charset="0"/>
              <a:cs typeface="SutonnyMJ" pitchFamily="2" charset="0"/>
            </a:endParaRPr>
          </a:p>
          <a:p>
            <a:pPr marL="514350" lvl="0" indent="-514350">
              <a:buNone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3.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K¨v¤ú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ev¯Íevq‡b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mvwe©K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mnvqZv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>
              <a:buNone/>
            </a:pP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orizontal Scroll 4"/>
          <p:cNvSpPr/>
          <p:nvPr/>
        </p:nvSpPr>
        <p:spPr>
          <a:xfrm>
            <a:off x="1052945" y="242455"/>
            <a:ext cx="6705600" cy="13716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Dc‡Rjv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ch©vq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705045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2296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115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endParaRPr lang="en-US" sz="115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848722"/>
            <a:ext cx="8077199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`</a:t>
            </a:r>
            <a:endParaRPr 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4402971"/>
      </p:ext>
    </p:extLst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</TotalTime>
  <Words>145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Concourse</vt:lpstr>
      <vt:lpstr>Slide 1</vt:lpstr>
      <vt:lpstr> ‡Rjv ch©vq t 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agrodoot</dc:creator>
  <cp:lastModifiedBy>Onirban Bangladesh</cp:lastModifiedBy>
  <cp:revision>8</cp:revision>
  <dcterms:created xsi:type="dcterms:W3CDTF">2006-08-16T00:00:00Z</dcterms:created>
  <dcterms:modified xsi:type="dcterms:W3CDTF">2015-11-20T06:13:03Z</dcterms:modified>
</cp:coreProperties>
</file>